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7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2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E93200-8B2E-41D9-B439-C78E42C418B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9BCED4-D940-400B-BE7D-292BB49C6166}">
      <dgm:prSet/>
      <dgm:spPr/>
      <dgm:t>
        <a:bodyPr/>
        <a:lstStyle/>
        <a:p>
          <a:r>
            <a:rPr lang="en-US"/>
            <a:t>Aligns with Board priorities</a:t>
          </a:r>
        </a:p>
      </dgm:t>
    </dgm:pt>
    <dgm:pt modelId="{3C06440A-3AA3-4C52-94C8-A93AF40D7A6C}" type="parTrans" cxnId="{6BDCCFAD-5091-4D1C-A13D-5B86D44C83A8}">
      <dgm:prSet/>
      <dgm:spPr/>
      <dgm:t>
        <a:bodyPr/>
        <a:lstStyle/>
        <a:p>
          <a:endParaRPr lang="en-US"/>
        </a:p>
      </dgm:t>
    </dgm:pt>
    <dgm:pt modelId="{0E8BB136-B3AC-4427-9360-E10C678A4E52}" type="sibTrans" cxnId="{6BDCCFAD-5091-4D1C-A13D-5B86D44C83A8}">
      <dgm:prSet/>
      <dgm:spPr/>
      <dgm:t>
        <a:bodyPr/>
        <a:lstStyle/>
        <a:p>
          <a:endParaRPr lang="en-US"/>
        </a:p>
      </dgm:t>
    </dgm:pt>
    <dgm:pt modelId="{E564F7E7-26EE-4423-9C31-35B988E2DDF2}">
      <dgm:prSet/>
      <dgm:spPr/>
      <dgm:t>
        <a:bodyPr/>
        <a:lstStyle/>
        <a:p>
          <a:r>
            <a:rPr lang="en-US"/>
            <a:t>Aligns with implementation of the Crisis Now Model</a:t>
          </a:r>
        </a:p>
      </dgm:t>
    </dgm:pt>
    <dgm:pt modelId="{2C992C77-49EC-4BAE-B628-BB521B1D00C0}" type="parTrans" cxnId="{31086570-ECEB-4E42-A165-B0264B5BF897}">
      <dgm:prSet/>
      <dgm:spPr/>
      <dgm:t>
        <a:bodyPr/>
        <a:lstStyle/>
        <a:p>
          <a:endParaRPr lang="en-US"/>
        </a:p>
      </dgm:t>
    </dgm:pt>
    <dgm:pt modelId="{961FF108-B743-436E-8A5F-64B3CA7F6160}" type="sibTrans" cxnId="{31086570-ECEB-4E42-A165-B0264B5BF897}">
      <dgm:prSet/>
      <dgm:spPr/>
      <dgm:t>
        <a:bodyPr/>
        <a:lstStyle/>
        <a:p>
          <a:endParaRPr lang="en-US"/>
        </a:p>
      </dgm:t>
    </dgm:pt>
    <dgm:pt modelId="{7611BE22-3263-403A-A9E8-CEA408205127}">
      <dgm:prSet/>
      <dgm:spPr/>
      <dgm:t>
        <a:bodyPr/>
        <a:lstStyle/>
        <a:p>
          <a:r>
            <a:rPr lang="en-US" dirty="0"/>
            <a:t>No appropriation/minimal cost</a:t>
          </a:r>
        </a:p>
      </dgm:t>
    </dgm:pt>
    <dgm:pt modelId="{CBDCD3F8-D7A7-40EA-B733-BB8EA1C1521C}" type="sibTrans" cxnId="{B8FAB11D-F422-4BF0-97C1-3EBC8FDF8E0D}">
      <dgm:prSet/>
      <dgm:spPr/>
      <dgm:t>
        <a:bodyPr/>
        <a:lstStyle/>
        <a:p>
          <a:endParaRPr lang="en-US"/>
        </a:p>
      </dgm:t>
    </dgm:pt>
    <dgm:pt modelId="{BB56B539-4FA1-40E1-A84A-26982E5DC8E4}" type="parTrans" cxnId="{B8FAB11D-F422-4BF0-97C1-3EBC8FDF8E0D}">
      <dgm:prSet/>
      <dgm:spPr/>
      <dgm:t>
        <a:bodyPr/>
        <a:lstStyle/>
        <a:p>
          <a:endParaRPr lang="en-US"/>
        </a:p>
      </dgm:t>
    </dgm:pt>
    <dgm:pt modelId="{43FC0387-65AA-46FB-B949-A4F60F4CEC38}" type="pres">
      <dgm:prSet presAssocID="{41E93200-8B2E-41D9-B439-C78E42C418B4}" presName="outerComposite" presStyleCnt="0">
        <dgm:presLayoutVars>
          <dgm:chMax val="5"/>
          <dgm:dir/>
          <dgm:resizeHandles val="exact"/>
        </dgm:presLayoutVars>
      </dgm:prSet>
      <dgm:spPr/>
    </dgm:pt>
    <dgm:pt modelId="{DBC301B6-F412-415F-8CD9-91A6B09B4DDB}" type="pres">
      <dgm:prSet presAssocID="{41E93200-8B2E-41D9-B439-C78E42C418B4}" presName="dummyMaxCanvas" presStyleCnt="0">
        <dgm:presLayoutVars/>
      </dgm:prSet>
      <dgm:spPr/>
    </dgm:pt>
    <dgm:pt modelId="{428ECF8F-ABC9-4F4A-88CE-A39B18A79D86}" type="pres">
      <dgm:prSet presAssocID="{41E93200-8B2E-41D9-B439-C78E42C418B4}" presName="ThreeNodes_1" presStyleLbl="node1" presStyleIdx="0" presStyleCnt="3">
        <dgm:presLayoutVars>
          <dgm:bulletEnabled val="1"/>
        </dgm:presLayoutVars>
      </dgm:prSet>
      <dgm:spPr/>
    </dgm:pt>
    <dgm:pt modelId="{684D911C-9E2D-477C-ADBC-1F1D233DA39C}" type="pres">
      <dgm:prSet presAssocID="{41E93200-8B2E-41D9-B439-C78E42C418B4}" presName="ThreeNodes_2" presStyleLbl="node1" presStyleIdx="1" presStyleCnt="3">
        <dgm:presLayoutVars>
          <dgm:bulletEnabled val="1"/>
        </dgm:presLayoutVars>
      </dgm:prSet>
      <dgm:spPr/>
    </dgm:pt>
    <dgm:pt modelId="{B3198A65-10EC-4EEB-83D5-4427976B0B17}" type="pres">
      <dgm:prSet presAssocID="{41E93200-8B2E-41D9-B439-C78E42C418B4}" presName="ThreeNodes_3" presStyleLbl="node1" presStyleIdx="2" presStyleCnt="3">
        <dgm:presLayoutVars>
          <dgm:bulletEnabled val="1"/>
        </dgm:presLayoutVars>
      </dgm:prSet>
      <dgm:spPr/>
    </dgm:pt>
    <dgm:pt modelId="{7DA41CDE-F1E0-4A65-9D91-C080402DA017}" type="pres">
      <dgm:prSet presAssocID="{41E93200-8B2E-41D9-B439-C78E42C418B4}" presName="ThreeConn_1-2" presStyleLbl="fgAccFollowNode1" presStyleIdx="0" presStyleCnt="2">
        <dgm:presLayoutVars>
          <dgm:bulletEnabled val="1"/>
        </dgm:presLayoutVars>
      </dgm:prSet>
      <dgm:spPr/>
    </dgm:pt>
    <dgm:pt modelId="{B61F53FB-F1DE-4DEC-9125-012FEFE21D7A}" type="pres">
      <dgm:prSet presAssocID="{41E93200-8B2E-41D9-B439-C78E42C418B4}" presName="ThreeConn_2-3" presStyleLbl="fgAccFollowNode1" presStyleIdx="1" presStyleCnt="2">
        <dgm:presLayoutVars>
          <dgm:bulletEnabled val="1"/>
        </dgm:presLayoutVars>
      </dgm:prSet>
      <dgm:spPr/>
    </dgm:pt>
    <dgm:pt modelId="{C676CDC8-BA3B-4A0C-9808-A5CCB363D39D}" type="pres">
      <dgm:prSet presAssocID="{41E93200-8B2E-41D9-B439-C78E42C418B4}" presName="ThreeNodes_1_text" presStyleLbl="node1" presStyleIdx="2" presStyleCnt="3">
        <dgm:presLayoutVars>
          <dgm:bulletEnabled val="1"/>
        </dgm:presLayoutVars>
      </dgm:prSet>
      <dgm:spPr/>
    </dgm:pt>
    <dgm:pt modelId="{522454D9-4A25-4F35-AA0C-0F5BBCD13EE0}" type="pres">
      <dgm:prSet presAssocID="{41E93200-8B2E-41D9-B439-C78E42C418B4}" presName="ThreeNodes_2_text" presStyleLbl="node1" presStyleIdx="2" presStyleCnt="3">
        <dgm:presLayoutVars>
          <dgm:bulletEnabled val="1"/>
        </dgm:presLayoutVars>
      </dgm:prSet>
      <dgm:spPr/>
    </dgm:pt>
    <dgm:pt modelId="{061B2B11-AEF1-4399-A81F-E6CFCF212495}" type="pres">
      <dgm:prSet presAssocID="{41E93200-8B2E-41D9-B439-C78E42C418B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8FAB11D-F422-4BF0-97C1-3EBC8FDF8E0D}" srcId="{41E93200-8B2E-41D9-B439-C78E42C418B4}" destId="{7611BE22-3263-403A-A9E8-CEA408205127}" srcOrd="0" destOrd="0" parTransId="{BB56B539-4FA1-40E1-A84A-26982E5DC8E4}" sibTransId="{CBDCD3F8-D7A7-40EA-B733-BB8EA1C1521C}"/>
    <dgm:cxn modelId="{A130FF25-6260-4BA3-9FE5-BE00E7D57991}" type="presOf" srcId="{F39BCED4-D940-400B-BE7D-292BB49C6166}" destId="{684D911C-9E2D-477C-ADBC-1F1D233DA39C}" srcOrd="0" destOrd="0" presId="urn:microsoft.com/office/officeart/2005/8/layout/vProcess5"/>
    <dgm:cxn modelId="{6B509F2A-B692-4CDA-99C1-EEC23FE9E477}" type="presOf" srcId="{7611BE22-3263-403A-A9E8-CEA408205127}" destId="{C676CDC8-BA3B-4A0C-9808-A5CCB363D39D}" srcOrd="1" destOrd="0" presId="urn:microsoft.com/office/officeart/2005/8/layout/vProcess5"/>
    <dgm:cxn modelId="{E14C242D-80F8-4AFD-8A77-6F74EC4779AD}" type="presOf" srcId="{F39BCED4-D940-400B-BE7D-292BB49C6166}" destId="{522454D9-4A25-4F35-AA0C-0F5BBCD13EE0}" srcOrd="1" destOrd="0" presId="urn:microsoft.com/office/officeart/2005/8/layout/vProcess5"/>
    <dgm:cxn modelId="{052A8534-CB18-4924-9C06-CFC6893860E3}" type="presOf" srcId="{41E93200-8B2E-41D9-B439-C78E42C418B4}" destId="{43FC0387-65AA-46FB-B949-A4F60F4CEC38}" srcOrd="0" destOrd="0" presId="urn:microsoft.com/office/officeart/2005/8/layout/vProcess5"/>
    <dgm:cxn modelId="{31086570-ECEB-4E42-A165-B0264B5BF897}" srcId="{41E93200-8B2E-41D9-B439-C78E42C418B4}" destId="{E564F7E7-26EE-4423-9C31-35B988E2DDF2}" srcOrd="2" destOrd="0" parTransId="{2C992C77-49EC-4BAE-B628-BB521B1D00C0}" sibTransId="{961FF108-B743-436E-8A5F-64B3CA7F6160}"/>
    <dgm:cxn modelId="{DB507075-B7B5-4DF6-9B15-4877B42CA613}" type="presOf" srcId="{CBDCD3F8-D7A7-40EA-B733-BB8EA1C1521C}" destId="{7DA41CDE-F1E0-4A65-9D91-C080402DA017}" srcOrd="0" destOrd="0" presId="urn:microsoft.com/office/officeart/2005/8/layout/vProcess5"/>
    <dgm:cxn modelId="{93122782-3239-4A35-BB43-5521ADF402DC}" type="presOf" srcId="{0E8BB136-B3AC-4427-9360-E10C678A4E52}" destId="{B61F53FB-F1DE-4DEC-9125-012FEFE21D7A}" srcOrd="0" destOrd="0" presId="urn:microsoft.com/office/officeart/2005/8/layout/vProcess5"/>
    <dgm:cxn modelId="{6BDCCFAD-5091-4D1C-A13D-5B86D44C83A8}" srcId="{41E93200-8B2E-41D9-B439-C78E42C418B4}" destId="{F39BCED4-D940-400B-BE7D-292BB49C6166}" srcOrd="1" destOrd="0" parTransId="{3C06440A-3AA3-4C52-94C8-A93AF40D7A6C}" sibTransId="{0E8BB136-B3AC-4427-9360-E10C678A4E52}"/>
    <dgm:cxn modelId="{4964E9AF-703D-4468-9254-E0164A8A56D3}" type="presOf" srcId="{E564F7E7-26EE-4423-9C31-35B988E2DDF2}" destId="{061B2B11-AEF1-4399-A81F-E6CFCF212495}" srcOrd="1" destOrd="0" presId="urn:microsoft.com/office/officeart/2005/8/layout/vProcess5"/>
    <dgm:cxn modelId="{3DE487C5-8168-4809-969B-274400B88A13}" type="presOf" srcId="{E564F7E7-26EE-4423-9C31-35B988E2DDF2}" destId="{B3198A65-10EC-4EEB-83D5-4427976B0B17}" srcOrd="0" destOrd="0" presId="urn:microsoft.com/office/officeart/2005/8/layout/vProcess5"/>
    <dgm:cxn modelId="{30389DE1-F348-4D9F-865E-50E88174080C}" type="presOf" srcId="{7611BE22-3263-403A-A9E8-CEA408205127}" destId="{428ECF8F-ABC9-4F4A-88CE-A39B18A79D86}" srcOrd="0" destOrd="0" presId="urn:microsoft.com/office/officeart/2005/8/layout/vProcess5"/>
    <dgm:cxn modelId="{52681B4C-4176-4ADA-9316-D70231BB866D}" type="presParOf" srcId="{43FC0387-65AA-46FB-B949-A4F60F4CEC38}" destId="{DBC301B6-F412-415F-8CD9-91A6B09B4DDB}" srcOrd="0" destOrd="0" presId="urn:microsoft.com/office/officeart/2005/8/layout/vProcess5"/>
    <dgm:cxn modelId="{0322D01A-128C-468D-A7C3-7ADEBFB7F969}" type="presParOf" srcId="{43FC0387-65AA-46FB-B949-A4F60F4CEC38}" destId="{428ECF8F-ABC9-4F4A-88CE-A39B18A79D86}" srcOrd="1" destOrd="0" presId="urn:microsoft.com/office/officeart/2005/8/layout/vProcess5"/>
    <dgm:cxn modelId="{D73D4FF1-D2E2-4141-899E-62D2EA16C4C8}" type="presParOf" srcId="{43FC0387-65AA-46FB-B949-A4F60F4CEC38}" destId="{684D911C-9E2D-477C-ADBC-1F1D233DA39C}" srcOrd="2" destOrd="0" presId="urn:microsoft.com/office/officeart/2005/8/layout/vProcess5"/>
    <dgm:cxn modelId="{F3CDCD92-71ED-456D-80A3-4FD131A3F28E}" type="presParOf" srcId="{43FC0387-65AA-46FB-B949-A4F60F4CEC38}" destId="{B3198A65-10EC-4EEB-83D5-4427976B0B17}" srcOrd="3" destOrd="0" presId="urn:microsoft.com/office/officeart/2005/8/layout/vProcess5"/>
    <dgm:cxn modelId="{08EBFB1C-34B7-4528-BF03-E9FF886F4B94}" type="presParOf" srcId="{43FC0387-65AA-46FB-B949-A4F60F4CEC38}" destId="{7DA41CDE-F1E0-4A65-9D91-C080402DA017}" srcOrd="4" destOrd="0" presId="urn:microsoft.com/office/officeart/2005/8/layout/vProcess5"/>
    <dgm:cxn modelId="{5BDBC0B7-A6C8-4DCE-AC51-16D1053D0A52}" type="presParOf" srcId="{43FC0387-65AA-46FB-B949-A4F60F4CEC38}" destId="{B61F53FB-F1DE-4DEC-9125-012FEFE21D7A}" srcOrd="5" destOrd="0" presId="urn:microsoft.com/office/officeart/2005/8/layout/vProcess5"/>
    <dgm:cxn modelId="{D4D18632-F9D4-4937-BDE2-C073C24002F6}" type="presParOf" srcId="{43FC0387-65AA-46FB-B949-A4F60F4CEC38}" destId="{C676CDC8-BA3B-4A0C-9808-A5CCB363D39D}" srcOrd="6" destOrd="0" presId="urn:microsoft.com/office/officeart/2005/8/layout/vProcess5"/>
    <dgm:cxn modelId="{56B96BAB-460E-4BE9-A727-9777134BEC8A}" type="presParOf" srcId="{43FC0387-65AA-46FB-B949-A4F60F4CEC38}" destId="{522454D9-4A25-4F35-AA0C-0F5BBCD13EE0}" srcOrd="7" destOrd="0" presId="urn:microsoft.com/office/officeart/2005/8/layout/vProcess5"/>
    <dgm:cxn modelId="{832161E5-6A5D-41B8-A53F-A241FDE1B0C7}" type="presParOf" srcId="{43FC0387-65AA-46FB-B949-A4F60F4CEC38}" destId="{061B2B11-AEF1-4399-A81F-E6CFCF21249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428AB5-D20A-457B-B746-68DEDE09A92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2" csCatId="colorful" phldr="1"/>
      <dgm:spPr/>
      <dgm:t>
        <a:bodyPr/>
        <a:lstStyle/>
        <a:p>
          <a:endParaRPr lang="en-US"/>
        </a:p>
      </dgm:t>
    </dgm:pt>
    <dgm:pt modelId="{336DC8D6-4D21-446D-A2E6-1ED7CC55C628}">
      <dgm:prSet/>
      <dgm:spPr/>
      <dgm:t>
        <a:bodyPr/>
        <a:lstStyle/>
        <a:p>
          <a:r>
            <a:rPr lang="en-US" b="0" i="0"/>
            <a:t>“Air Traffic Control” from 24/7 Crisis Call Line</a:t>
          </a:r>
          <a:endParaRPr lang="en-US"/>
        </a:p>
      </dgm:t>
    </dgm:pt>
    <dgm:pt modelId="{12FA663D-61FF-4BCD-93E9-2EB6FCF8CB4C}" type="parTrans" cxnId="{0C833401-3251-487C-8CB9-F1AB2844D450}">
      <dgm:prSet/>
      <dgm:spPr/>
      <dgm:t>
        <a:bodyPr/>
        <a:lstStyle/>
        <a:p>
          <a:endParaRPr lang="en-US"/>
        </a:p>
      </dgm:t>
    </dgm:pt>
    <dgm:pt modelId="{F03A19AC-823B-4E6F-A5B9-26D8D94741F2}" type="sibTrans" cxnId="{0C833401-3251-487C-8CB9-F1AB2844D450}">
      <dgm:prSet/>
      <dgm:spPr/>
      <dgm:t>
        <a:bodyPr/>
        <a:lstStyle/>
        <a:p>
          <a:endParaRPr lang="en-US"/>
        </a:p>
      </dgm:t>
    </dgm:pt>
    <dgm:pt modelId="{F3A59EF0-E2D6-4305-A9B5-A6BD964C824C}">
      <dgm:prSet/>
      <dgm:spPr/>
      <dgm:t>
        <a:bodyPr/>
        <a:lstStyle/>
        <a:p>
          <a:r>
            <a:rPr lang="en-US" b="0" i="0"/>
            <a:t>Community-based Mobile Crisis Teams</a:t>
          </a:r>
          <a:endParaRPr lang="en-US"/>
        </a:p>
      </dgm:t>
    </dgm:pt>
    <dgm:pt modelId="{5B48841E-4E05-4EBC-9F33-3F6F7CF0273E}" type="parTrans" cxnId="{AF65D055-C9E1-414E-9E60-F491FF94EF33}">
      <dgm:prSet/>
      <dgm:spPr/>
      <dgm:t>
        <a:bodyPr/>
        <a:lstStyle/>
        <a:p>
          <a:endParaRPr lang="en-US"/>
        </a:p>
      </dgm:t>
    </dgm:pt>
    <dgm:pt modelId="{0C18515E-DA3D-478D-B116-C1AA0AF54B49}" type="sibTrans" cxnId="{AF65D055-C9E1-414E-9E60-F491FF94EF33}">
      <dgm:prSet/>
      <dgm:spPr/>
      <dgm:t>
        <a:bodyPr/>
        <a:lstStyle/>
        <a:p>
          <a:endParaRPr lang="en-US"/>
        </a:p>
      </dgm:t>
    </dgm:pt>
    <dgm:pt modelId="{2E7F23A2-46BE-46E2-A1E3-6FAF35DC020D}">
      <dgm:prSet/>
      <dgm:spPr/>
      <dgm:t>
        <a:bodyPr/>
        <a:lstStyle/>
        <a:p>
          <a:r>
            <a:rPr lang="en-US" b="0" i="0"/>
            <a:t>Crisis Stabilization Centers (utilizing living room model, “no wrong door”, and significant use of peers)</a:t>
          </a:r>
          <a:endParaRPr lang="en-US"/>
        </a:p>
      </dgm:t>
    </dgm:pt>
    <dgm:pt modelId="{399C41F4-B327-4170-ABB4-8D7730B745F6}" type="parTrans" cxnId="{D223E67A-481C-4DFC-BE1C-64D20AA5EE45}">
      <dgm:prSet/>
      <dgm:spPr/>
      <dgm:t>
        <a:bodyPr/>
        <a:lstStyle/>
        <a:p>
          <a:endParaRPr lang="en-US"/>
        </a:p>
      </dgm:t>
    </dgm:pt>
    <dgm:pt modelId="{93BD9A5E-2329-4E3A-95BC-E3BFFDB4737C}" type="sibTrans" cxnId="{D223E67A-481C-4DFC-BE1C-64D20AA5EE45}">
      <dgm:prSet/>
      <dgm:spPr/>
      <dgm:t>
        <a:bodyPr/>
        <a:lstStyle/>
        <a:p>
          <a:endParaRPr lang="en-US"/>
        </a:p>
      </dgm:t>
    </dgm:pt>
    <dgm:pt modelId="{54CC068E-E0D1-4F76-9F41-58C90A36043A}">
      <dgm:prSet/>
      <dgm:spPr/>
      <dgm:t>
        <a:bodyPr/>
        <a:lstStyle/>
        <a:p>
          <a:r>
            <a:rPr lang="en-US" b="0" i="0"/>
            <a:t>Use of evidence-based and/or best practices and significant use of peers throughout</a:t>
          </a:r>
          <a:endParaRPr lang="en-US"/>
        </a:p>
      </dgm:t>
    </dgm:pt>
    <dgm:pt modelId="{0551A6D6-E7CD-4824-A988-09D5FE2E2A89}" type="parTrans" cxnId="{AFF1B63A-0ACC-42F2-A58E-23829FFF2CB5}">
      <dgm:prSet/>
      <dgm:spPr/>
      <dgm:t>
        <a:bodyPr/>
        <a:lstStyle/>
        <a:p>
          <a:endParaRPr lang="en-US"/>
        </a:p>
      </dgm:t>
    </dgm:pt>
    <dgm:pt modelId="{E1696C17-0494-4544-B20F-CAC7B4D98284}" type="sibTrans" cxnId="{AFF1B63A-0ACC-42F2-A58E-23829FFF2CB5}">
      <dgm:prSet/>
      <dgm:spPr/>
      <dgm:t>
        <a:bodyPr/>
        <a:lstStyle/>
        <a:p>
          <a:endParaRPr lang="en-US"/>
        </a:p>
      </dgm:t>
    </dgm:pt>
    <dgm:pt modelId="{42725C95-FF41-4F24-895F-A7BBA8A162B1}" type="pres">
      <dgm:prSet presAssocID="{F4428AB5-D20A-457B-B746-68DEDE09A920}" presName="root" presStyleCnt="0">
        <dgm:presLayoutVars>
          <dgm:dir/>
          <dgm:resizeHandles val="exact"/>
        </dgm:presLayoutVars>
      </dgm:prSet>
      <dgm:spPr/>
    </dgm:pt>
    <dgm:pt modelId="{50529455-1004-48E7-A710-32A239A1791C}" type="pres">
      <dgm:prSet presAssocID="{336DC8D6-4D21-446D-A2E6-1ED7CC55C628}" presName="compNode" presStyleCnt="0"/>
      <dgm:spPr/>
    </dgm:pt>
    <dgm:pt modelId="{18638A8A-0423-4D77-AA7F-FC96C37681B3}" type="pres">
      <dgm:prSet presAssocID="{336DC8D6-4D21-446D-A2E6-1ED7CC55C628}" presName="bgRect" presStyleLbl="bgShp" presStyleIdx="0" presStyleCnt="4"/>
      <dgm:spPr/>
    </dgm:pt>
    <dgm:pt modelId="{D4D7C32F-5A2F-441B-B246-58D21E0D41F7}" type="pres">
      <dgm:prSet presAssocID="{336DC8D6-4D21-446D-A2E6-1ED7CC55C62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0391EF11-9E89-432F-81E4-D6D60BFA4C3F}" type="pres">
      <dgm:prSet presAssocID="{336DC8D6-4D21-446D-A2E6-1ED7CC55C628}" presName="spaceRect" presStyleCnt="0"/>
      <dgm:spPr/>
    </dgm:pt>
    <dgm:pt modelId="{14EA0D52-3F49-4E86-89B2-43B65EE88183}" type="pres">
      <dgm:prSet presAssocID="{336DC8D6-4D21-446D-A2E6-1ED7CC55C628}" presName="parTx" presStyleLbl="revTx" presStyleIdx="0" presStyleCnt="4">
        <dgm:presLayoutVars>
          <dgm:chMax val="0"/>
          <dgm:chPref val="0"/>
        </dgm:presLayoutVars>
      </dgm:prSet>
      <dgm:spPr/>
    </dgm:pt>
    <dgm:pt modelId="{0D1BB014-9F1A-45F5-970E-B9AD923DC532}" type="pres">
      <dgm:prSet presAssocID="{F03A19AC-823B-4E6F-A5B9-26D8D94741F2}" presName="sibTrans" presStyleCnt="0"/>
      <dgm:spPr/>
    </dgm:pt>
    <dgm:pt modelId="{5D7F8F4B-C147-4750-A4C7-145BEF862FA8}" type="pres">
      <dgm:prSet presAssocID="{F3A59EF0-E2D6-4305-A9B5-A6BD964C824C}" presName="compNode" presStyleCnt="0"/>
      <dgm:spPr/>
    </dgm:pt>
    <dgm:pt modelId="{E4AA54C3-A5CB-4C4B-8246-BA123B3A3144}" type="pres">
      <dgm:prSet presAssocID="{F3A59EF0-E2D6-4305-A9B5-A6BD964C824C}" presName="bgRect" presStyleLbl="bgShp" presStyleIdx="1" presStyleCnt="4"/>
      <dgm:spPr/>
    </dgm:pt>
    <dgm:pt modelId="{B2495A49-A3BB-4D5C-8BE9-C83D2470C32A}" type="pres">
      <dgm:prSet presAssocID="{F3A59EF0-E2D6-4305-A9B5-A6BD964C824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090AE827-F1DF-4888-B9B0-4CB7B36D123F}" type="pres">
      <dgm:prSet presAssocID="{F3A59EF0-E2D6-4305-A9B5-A6BD964C824C}" presName="spaceRect" presStyleCnt="0"/>
      <dgm:spPr/>
    </dgm:pt>
    <dgm:pt modelId="{BA9F1F44-FB7E-4435-B88C-4895308119AB}" type="pres">
      <dgm:prSet presAssocID="{F3A59EF0-E2D6-4305-A9B5-A6BD964C824C}" presName="parTx" presStyleLbl="revTx" presStyleIdx="1" presStyleCnt="4">
        <dgm:presLayoutVars>
          <dgm:chMax val="0"/>
          <dgm:chPref val="0"/>
        </dgm:presLayoutVars>
      </dgm:prSet>
      <dgm:spPr/>
    </dgm:pt>
    <dgm:pt modelId="{2DB7F278-F60F-4DFE-932D-71781E8BA868}" type="pres">
      <dgm:prSet presAssocID="{0C18515E-DA3D-478D-B116-C1AA0AF54B49}" presName="sibTrans" presStyleCnt="0"/>
      <dgm:spPr/>
    </dgm:pt>
    <dgm:pt modelId="{7179612C-7848-44C1-A109-85C541B53482}" type="pres">
      <dgm:prSet presAssocID="{2E7F23A2-46BE-46E2-A1E3-6FAF35DC020D}" presName="compNode" presStyleCnt="0"/>
      <dgm:spPr/>
    </dgm:pt>
    <dgm:pt modelId="{69346D5B-DC41-4EFB-B762-0D52448621F1}" type="pres">
      <dgm:prSet presAssocID="{2E7F23A2-46BE-46E2-A1E3-6FAF35DC020D}" presName="bgRect" presStyleLbl="bgShp" presStyleIdx="2" presStyleCnt="4"/>
      <dgm:spPr/>
    </dgm:pt>
    <dgm:pt modelId="{A071BC96-2FCA-4CE4-9DD8-612DE6CA0D1C}" type="pres">
      <dgm:prSet presAssocID="{2E7F23A2-46BE-46E2-A1E3-6FAF35DC020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34461A82-203F-4DB0-97C5-E481C192CB0A}" type="pres">
      <dgm:prSet presAssocID="{2E7F23A2-46BE-46E2-A1E3-6FAF35DC020D}" presName="spaceRect" presStyleCnt="0"/>
      <dgm:spPr/>
    </dgm:pt>
    <dgm:pt modelId="{49544916-F07D-4972-8454-D64D22997CA6}" type="pres">
      <dgm:prSet presAssocID="{2E7F23A2-46BE-46E2-A1E3-6FAF35DC020D}" presName="parTx" presStyleLbl="revTx" presStyleIdx="2" presStyleCnt="4">
        <dgm:presLayoutVars>
          <dgm:chMax val="0"/>
          <dgm:chPref val="0"/>
        </dgm:presLayoutVars>
      </dgm:prSet>
      <dgm:spPr/>
    </dgm:pt>
    <dgm:pt modelId="{4E480E0C-ED02-4751-BEF7-AC22DBD3B3CD}" type="pres">
      <dgm:prSet presAssocID="{93BD9A5E-2329-4E3A-95BC-E3BFFDB4737C}" presName="sibTrans" presStyleCnt="0"/>
      <dgm:spPr/>
    </dgm:pt>
    <dgm:pt modelId="{EF3CBA89-3463-42CD-B66C-1FC0F0EF3557}" type="pres">
      <dgm:prSet presAssocID="{54CC068E-E0D1-4F76-9F41-58C90A36043A}" presName="compNode" presStyleCnt="0"/>
      <dgm:spPr/>
    </dgm:pt>
    <dgm:pt modelId="{D3F04B91-184D-49D3-A379-99F67F5AB872}" type="pres">
      <dgm:prSet presAssocID="{54CC068E-E0D1-4F76-9F41-58C90A36043A}" presName="bgRect" presStyleLbl="bgShp" presStyleIdx="3" presStyleCnt="4"/>
      <dgm:spPr/>
    </dgm:pt>
    <dgm:pt modelId="{EB112FFC-7EE3-44B3-94B0-55589134AA17}" type="pres">
      <dgm:prSet presAssocID="{54CC068E-E0D1-4F76-9F41-58C90A36043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aduation cap"/>
        </a:ext>
      </dgm:extLst>
    </dgm:pt>
    <dgm:pt modelId="{3F72CD16-91A6-4EE4-9372-746E50F05DBC}" type="pres">
      <dgm:prSet presAssocID="{54CC068E-E0D1-4F76-9F41-58C90A36043A}" presName="spaceRect" presStyleCnt="0"/>
      <dgm:spPr/>
    </dgm:pt>
    <dgm:pt modelId="{86798FB7-3A44-4866-AED6-6A79B7238AD5}" type="pres">
      <dgm:prSet presAssocID="{54CC068E-E0D1-4F76-9F41-58C90A36043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C833401-3251-487C-8CB9-F1AB2844D450}" srcId="{F4428AB5-D20A-457B-B746-68DEDE09A920}" destId="{336DC8D6-4D21-446D-A2E6-1ED7CC55C628}" srcOrd="0" destOrd="0" parTransId="{12FA663D-61FF-4BCD-93E9-2EB6FCF8CB4C}" sibTransId="{F03A19AC-823B-4E6F-A5B9-26D8D94741F2}"/>
    <dgm:cxn modelId="{57D09A25-695A-4EE9-BA54-A2861A83D4E1}" type="presOf" srcId="{F4428AB5-D20A-457B-B746-68DEDE09A920}" destId="{42725C95-FF41-4F24-895F-A7BBA8A162B1}" srcOrd="0" destOrd="0" presId="urn:microsoft.com/office/officeart/2018/2/layout/IconVerticalSolidList"/>
    <dgm:cxn modelId="{AFF1B63A-0ACC-42F2-A58E-23829FFF2CB5}" srcId="{F4428AB5-D20A-457B-B746-68DEDE09A920}" destId="{54CC068E-E0D1-4F76-9F41-58C90A36043A}" srcOrd="3" destOrd="0" parTransId="{0551A6D6-E7CD-4824-A988-09D5FE2E2A89}" sibTransId="{E1696C17-0494-4544-B20F-CAC7B4D98284}"/>
    <dgm:cxn modelId="{32FF893D-CEE9-44C7-8CAA-84B7C90B4B3D}" type="presOf" srcId="{2E7F23A2-46BE-46E2-A1E3-6FAF35DC020D}" destId="{49544916-F07D-4972-8454-D64D22997CA6}" srcOrd="0" destOrd="0" presId="urn:microsoft.com/office/officeart/2018/2/layout/IconVerticalSolidList"/>
    <dgm:cxn modelId="{078DC55E-9169-4761-A106-0CAAC116B326}" type="presOf" srcId="{336DC8D6-4D21-446D-A2E6-1ED7CC55C628}" destId="{14EA0D52-3F49-4E86-89B2-43B65EE88183}" srcOrd="0" destOrd="0" presId="urn:microsoft.com/office/officeart/2018/2/layout/IconVerticalSolidList"/>
    <dgm:cxn modelId="{8B6C7C52-73C1-4BEF-9F81-FB95BB8EA6B6}" type="presOf" srcId="{F3A59EF0-E2D6-4305-A9B5-A6BD964C824C}" destId="{BA9F1F44-FB7E-4435-B88C-4895308119AB}" srcOrd="0" destOrd="0" presId="urn:microsoft.com/office/officeart/2018/2/layout/IconVerticalSolidList"/>
    <dgm:cxn modelId="{AF65D055-C9E1-414E-9E60-F491FF94EF33}" srcId="{F4428AB5-D20A-457B-B746-68DEDE09A920}" destId="{F3A59EF0-E2D6-4305-A9B5-A6BD964C824C}" srcOrd="1" destOrd="0" parTransId="{5B48841E-4E05-4EBC-9F33-3F6F7CF0273E}" sibTransId="{0C18515E-DA3D-478D-B116-C1AA0AF54B49}"/>
    <dgm:cxn modelId="{D223E67A-481C-4DFC-BE1C-64D20AA5EE45}" srcId="{F4428AB5-D20A-457B-B746-68DEDE09A920}" destId="{2E7F23A2-46BE-46E2-A1E3-6FAF35DC020D}" srcOrd="2" destOrd="0" parTransId="{399C41F4-B327-4170-ABB4-8D7730B745F6}" sibTransId="{93BD9A5E-2329-4E3A-95BC-E3BFFDB4737C}"/>
    <dgm:cxn modelId="{569F3CDA-601E-4154-85BE-5D81FC245845}" type="presOf" srcId="{54CC068E-E0D1-4F76-9F41-58C90A36043A}" destId="{86798FB7-3A44-4866-AED6-6A79B7238AD5}" srcOrd="0" destOrd="0" presId="urn:microsoft.com/office/officeart/2018/2/layout/IconVerticalSolidList"/>
    <dgm:cxn modelId="{76B893F5-8CF0-4769-96E2-B1423510AA96}" type="presParOf" srcId="{42725C95-FF41-4F24-895F-A7BBA8A162B1}" destId="{50529455-1004-48E7-A710-32A239A1791C}" srcOrd="0" destOrd="0" presId="urn:microsoft.com/office/officeart/2018/2/layout/IconVerticalSolidList"/>
    <dgm:cxn modelId="{CA76D568-58CD-4381-9D65-EEE883AA0E52}" type="presParOf" srcId="{50529455-1004-48E7-A710-32A239A1791C}" destId="{18638A8A-0423-4D77-AA7F-FC96C37681B3}" srcOrd="0" destOrd="0" presId="urn:microsoft.com/office/officeart/2018/2/layout/IconVerticalSolidList"/>
    <dgm:cxn modelId="{C49D9D8B-BC4B-4EDB-9F56-87ED724DFE4C}" type="presParOf" srcId="{50529455-1004-48E7-A710-32A239A1791C}" destId="{D4D7C32F-5A2F-441B-B246-58D21E0D41F7}" srcOrd="1" destOrd="0" presId="urn:microsoft.com/office/officeart/2018/2/layout/IconVerticalSolidList"/>
    <dgm:cxn modelId="{508129AB-029B-48B3-8AFE-9FD04FB99BF9}" type="presParOf" srcId="{50529455-1004-48E7-A710-32A239A1791C}" destId="{0391EF11-9E89-432F-81E4-D6D60BFA4C3F}" srcOrd="2" destOrd="0" presId="urn:microsoft.com/office/officeart/2018/2/layout/IconVerticalSolidList"/>
    <dgm:cxn modelId="{2713A7B2-AD89-4EFA-A8DF-C7ABFF61ED5E}" type="presParOf" srcId="{50529455-1004-48E7-A710-32A239A1791C}" destId="{14EA0D52-3F49-4E86-89B2-43B65EE88183}" srcOrd="3" destOrd="0" presId="urn:microsoft.com/office/officeart/2018/2/layout/IconVerticalSolidList"/>
    <dgm:cxn modelId="{5ECD48AE-A072-40DD-AB8A-F4B69F007B85}" type="presParOf" srcId="{42725C95-FF41-4F24-895F-A7BBA8A162B1}" destId="{0D1BB014-9F1A-45F5-970E-B9AD923DC532}" srcOrd="1" destOrd="0" presId="urn:microsoft.com/office/officeart/2018/2/layout/IconVerticalSolidList"/>
    <dgm:cxn modelId="{3DEEA849-9BC7-42A5-A6E4-3F011E22C6C2}" type="presParOf" srcId="{42725C95-FF41-4F24-895F-A7BBA8A162B1}" destId="{5D7F8F4B-C147-4750-A4C7-145BEF862FA8}" srcOrd="2" destOrd="0" presId="urn:microsoft.com/office/officeart/2018/2/layout/IconVerticalSolidList"/>
    <dgm:cxn modelId="{77B24039-CC3F-4E71-A1C1-3626ECA41450}" type="presParOf" srcId="{5D7F8F4B-C147-4750-A4C7-145BEF862FA8}" destId="{E4AA54C3-A5CB-4C4B-8246-BA123B3A3144}" srcOrd="0" destOrd="0" presId="urn:microsoft.com/office/officeart/2018/2/layout/IconVerticalSolidList"/>
    <dgm:cxn modelId="{36444E16-1576-42FD-8CEA-10A10E12B9F5}" type="presParOf" srcId="{5D7F8F4B-C147-4750-A4C7-145BEF862FA8}" destId="{B2495A49-A3BB-4D5C-8BE9-C83D2470C32A}" srcOrd="1" destOrd="0" presId="urn:microsoft.com/office/officeart/2018/2/layout/IconVerticalSolidList"/>
    <dgm:cxn modelId="{9066D3A6-BAD5-4E4B-8CC9-A6C338F8A73A}" type="presParOf" srcId="{5D7F8F4B-C147-4750-A4C7-145BEF862FA8}" destId="{090AE827-F1DF-4888-B9B0-4CB7B36D123F}" srcOrd="2" destOrd="0" presId="urn:microsoft.com/office/officeart/2018/2/layout/IconVerticalSolidList"/>
    <dgm:cxn modelId="{D39CF081-54C1-41FB-B464-5BED6A906618}" type="presParOf" srcId="{5D7F8F4B-C147-4750-A4C7-145BEF862FA8}" destId="{BA9F1F44-FB7E-4435-B88C-4895308119AB}" srcOrd="3" destOrd="0" presId="urn:microsoft.com/office/officeart/2018/2/layout/IconVerticalSolidList"/>
    <dgm:cxn modelId="{7A27A654-B6DC-48E6-924D-49D305FE16B1}" type="presParOf" srcId="{42725C95-FF41-4F24-895F-A7BBA8A162B1}" destId="{2DB7F278-F60F-4DFE-932D-71781E8BA868}" srcOrd="3" destOrd="0" presId="urn:microsoft.com/office/officeart/2018/2/layout/IconVerticalSolidList"/>
    <dgm:cxn modelId="{13150EE3-DC9C-4E68-BF54-54B770B66C0D}" type="presParOf" srcId="{42725C95-FF41-4F24-895F-A7BBA8A162B1}" destId="{7179612C-7848-44C1-A109-85C541B53482}" srcOrd="4" destOrd="0" presId="urn:microsoft.com/office/officeart/2018/2/layout/IconVerticalSolidList"/>
    <dgm:cxn modelId="{15C1ADC2-F91D-437D-B5C6-1B1CF24B1AB1}" type="presParOf" srcId="{7179612C-7848-44C1-A109-85C541B53482}" destId="{69346D5B-DC41-4EFB-B762-0D52448621F1}" srcOrd="0" destOrd="0" presId="urn:microsoft.com/office/officeart/2018/2/layout/IconVerticalSolidList"/>
    <dgm:cxn modelId="{749BAE4A-588B-4217-BC85-D19AB927E50D}" type="presParOf" srcId="{7179612C-7848-44C1-A109-85C541B53482}" destId="{A071BC96-2FCA-4CE4-9DD8-612DE6CA0D1C}" srcOrd="1" destOrd="0" presId="urn:microsoft.com/office/officeart/2018/2/layout/IconVerticalSolidList"/>
    <dgm:cxn modelId="{38260452-10BF-47B4-9D3C-E338C6D0D4A9}" type="presParOf" srcId="{7179612C-7848-44C1-A109-85C541B53482}" destId="{34461A82-203F-4DB0-97C5-E481C192CB0A}" srcOrd="2" destOrd="0" presId="urn:microsoft.com/office/officeart/2018/2/layout/IconVerticalSolidList"/>
    <dgm:cxn modelId="{83E962BA-E77E-48C6-93A7-69D9F57AF7B8}" type="presParOf" srcId="{7179612C-7848-44C1-A109-85C541B53482}" destId="{49544916-F07D-4972-8454-D64D22997CA6}" srcOrd="3" destOrd="0" presId="urn:microsoft.com/office/officeart/2018/2/layout/IconVerticalSolidList"/>
    <dgm:cxn modelId="{0D8E2A3E-F699-4902-AB9C-3A66B8BABC88}" type="presParOf" srcId="{42725C95-FF41-4F24-895F-A7BBA8A162B1}" destId="{4E480E0C-ED02-4751-BEF7-AC22DBD3B3CD}" srcOrd="5" destOrd="0" presId="urn:microsoft.com/office/officeart/2018/2/layout/IconVerticalSolidList"/>
    <dgm:cxn modelId="{6DB55AA6-B0ED-41B7-9642-DF3BC5A747BA}" type="presParOf" srcId="{42725C95-FF41-4F24-895F-A7BBA8A162B1}" destId="{EF3CBA89-3463-42CD-B66C-1FC0F0EF3557}" srcOrd="6" destOrd="0" presId="urn:microsoft.com/office/officeart/2018/2/layout/IconVerticalSolidList"/>
    <dgm:cxn modelId="{01869BD9-7E05-4CDF-8B8E-B2BA4905BC4F}" type="presParOf" srcId="{EF3CBA89-3463-42CD-B66C-1FC0F0EF3557}" destId="{D3F04B91-184D-49D3-A379-99F67F5AB872}" srcOrd="0" destOrd="0" presId="urn:microsoft.com/office/officeart/2018/2/layout/IconVerticalSolidList"/>
    <dgm:cxn modelId="{1EF3B368-8E1D-41D8-8EE3-9F4C6ECAE35E}" type="presParOf" srcId="{EF3CBA89-3463-42CD-B66C-1FC0F0EF3557}" destId="{EB112FFC-7EE3-44B3-94B0-55589134AA17}" srcOrd="1" destOrd="0" presId="urn:microsoft.com/office/officeart/2018/2/layout/IconVerticalSolidList"/>
    <dgm:cxn modelId="{4C095153-2281-4A1F-822D-CF70C98B9E12}" type="presParOf" srcId="{EF3CBA89-3463-42CD-B66C-1FC0F0EF3557}" destId="{3F72CD16-91A6-4EE4-9372-746E50F05DBC}" srcOrd="2" destOrd="0" presId="urn:microsoft.com/office/officeart/2018/2/layout/IconVerticalSolidList"/>
    <dgm:cxn modelId="{5F0EF6ED-B25D-4ED7-9AE6-6B38D1B70E91}" type="presParOf" srcId="{EF3CBA89-3463-42CD-B66C-1FC0F0EF3557}" destId="{86798FB7-3A44-4866-AED6-6A79B7238AD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83FC73-6EDE-45CC-A922-6D909BD07F8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4_2" csCatId="accent4" phldr="1"/>
      <dgm:spPr/>
      <dgm:t>
        <a:bodyPr/>
        <a:lstStyle/>
        <a:p>
          <a:endParaRPr lang="en-US"/>
        </a:p>
      </dgm:t>
    </dgm:pt>
    <dgm:pt modelId="{F5DEF2E5-84A6-4035-9597-81CCC3786710}">
      <dgm:prSet/>
      <dgm:spPr/>
      <dgm:t>
        <a:bodyPr/>
        <a:lstStyle/>
        <a:p>
          <a:pPr>
            <a:defRPr cap="all"/>
          </a:pPr>
          <a:r>
            <a:rPr lang="en-US"/>
            <a:t>Licensing Boards</a:t>
          </a:r>
        </a:p>
      </dgm:t>
    </dgm:pt>
    <dgm:pt modelId="{9FCCC23D-899A-4683-AA06-6293E59807E1}" type="parTrans" cxnId="{9B99C7D9-8880-4253-BDCB-1AE74A24BDCC}">
      <dgm:prSet/>
      <dgm:spPr/>
      <dgm:t>
        <a:bodyPr/>
        <a:lstStyle/>
        <a:p>
          <a:endParaRPr lang="en-US"/>
        </a:p>
      </dgm:t>
    </dgm:pt>
    <dgm:pt modelId="{752A0B96-0D36-46CB-B63F-C87CCCB4D454}" type="sibTrans" cxnId="{9B99C7D9-8880-4253-BDCB-1AE74A24BDCC}">
      <dgm:prSet/>
      <dgm:spPr/>
      <dgm:t>
        <a:bodyPr/>
        <a:lstStyle/>
        <a:p>
          <a:endParaRPr lang="en-US"/>
        </a:p>
      </dgm:t>
    </dgm:pt>
    <dgm:pt modelId="{FC93D688-7EFD-49ED-88B7-0A07901A781E}">
      <dgm:prSet/>
      <dgm:spPr/>
      <dgm:t>
        <a:bodyPr/>
        <a:lstStyle/>
        <a:p>
          <a:pPr>
            <a:defRPr cap="all"/>
          </a:pPr>
          <a:r>
            <a:rPr lang="en-US"/>
            <a:t>Transportation</a:t>
          </a:r>
        </a:p>
      </dgm:t>
    </dgm:pt>
    <dgm:pt modelId="{10D6C8C2-34A6-4973-8071-68CFC124A189}" type="parTrans" cxnId="{2E809C70-8293-493C-AB0A-6BFC929D9B50}">
      <dgm:prSet/>
      <dgm:spPr/>
      <dgm:t>
        <a:bodyPr/>
        <a:lstStyle/>
        <a:p>
          <a:endParaRPr lang="en-US"/>
        </a:p>
      </dgm:t>
    </dgm:pt>
    <dgm:pt modelId="{5E2FF13E-A0FC-4AC9-8D57-4733CDA1A9DF}" type="sibTrans" cxnId="{2E809C70-8293-493C-AB0A-6BFC929D9B50}">
      <dgm:prSet/>
      <dgm:spPr/>
      <dgm:t>
        <a:bodyPr/>
        <a:lstStyle/>
        <a:p>
          <a:endParaRPr lang="en-US"/>
        </a:p>
      </dgm:t>
    </dgm:pt>
    <dgm:pt modelId="{CDD613BF-978C-4BEB-AE4E-7A24F23B6374}">
      <dgm:prSet/>
      <dgm:spPr/>
      <dgm:t>
        <a:bodyPr/>
        <a:lstStyle/>
        <a:p>
          <a:pPr>
            <a:defRPr cap="all"/>
          </a:pPr>
          <a:r>
            <a:rPr lang="en-US"/>
            <a:t>Youth</a:t>
          </a:r>
        </a:p>
      </dgm:t>
    </dgm:pt>
    <dgm:pt modelId="{E8772BCC-4B48-4AD7-9ED0-497CFA2D0693}" type="parTrans" cxnId="{2B399A92-D5C0-4E3E-8E47-C8E0B307D2F0}">
      <dgm:prSet/>
      <dgm:spPr/>
      <dgm:t>
        <a:bodyPr/>
        <a:lstStyle/>
        <a:p>
          <a:endParaRPr lang="en-US"/>
        </a:p>
      </dgm:t>
    </dgm:pt>
    <dgm:pt modelId="{8AFD7B78-73F1-4D1C-9365-C4AB318CDDB3}" type="sibTrans" cxnId="{2B399A92-D5C0-4E3E-8E47-C8E0B307D2F0}">
      <dgm:prSet/>
      <dgm:spPr/>
      <dgm:t>
        <a:bodyPr/>
        <a:lstStyle/>
        <a:p>
          <a:endParaRPr lang="en-US"/>
        </a:p>
      </dgm:t>
    </dgm:pt>
    <dgm:pt modelId="{A7499171-8B2B-4CAE-9066-33A11AB4BE75}">
      <dgm:prSet/>
      <dgm:spPr/>
      <dgm:t>
        <a:bodyPr/>
        <a:lstStyle/>
        <a:p>
          <a:pPr>
            <a:defRPr cap="all"/>
          </a:pPr>
          <a:r>
            <a:rPr lang="en-US"/>
            <a:t>Others?</a:t>
          </a:r>
        </a:p>
      </dgm:t>
    </dgm:pt>
    <dgm:pt modelId="{E301402C-E01B-4CE9-88E6-46F51A8369CE}" type="parTrans" cxnId="{A8B862F0-3294-47CB-B295-89D3ACA82C32}">
      <dgm:prSet/>
      <dgm:spPr/>
      <dgm:t>
        <a:bodyPr/>
        <a:lstStyle/>
        <a:p>
          <a:endParaRPr lang="en-US"/>
        </a:p>
      </dgm:t>
    </dgm:pt>
    <dgm:pt modelId="{E856E7FD-2941-491B-B41B-E88BBDCCA35A}" type="sibTrans" cxnId="{A8B862F0-3294-47CB-B295-89D3ACA82C32}">
      <dgm:prSet/>
      <dgm:spPr/>
      <dgm:t>
        <a:bodyPr/>
        <a:lstStyle/>
        <a:p>
          <a:endParaRPr lang="en-US"/>
        </a:p>
      </dgm:t>
    </dgm:pt>
    <dgm:pt modelId="{23D6EE53-0EC9-4B51-AA2E-C350C4EF9074}" type="pres">
      <dgm:prSet presAssocID="{4083FC73-6EDE-45CC-A922-6D909BD07F8B}" presName="root" presStyleCnt="0">
        <dgm:presLayoutVars>
          <dgm:dir/>
          <dgm:resizeHandles val="exact"/>
        </dgm:presLayoutVars>
      </dgm:prSet>
      <dgm:spPr/>
    </dgm:pt>
    <dgm:pt modelId="{D38477E6-D304-4590-8B30-406365EB4E89}" type="pres">
      <dgm:prSet presAssocID="{F5DEF2E5-84A6-4035-9597-81CCC3786710}" presName="compNode" presStyleCnt="0"/>
      <dgm:spPr/>
    </dgm:pt>
    <dgm:pt modelId="{2EA8A908-DBE0-4625-8783-1457BB8A6FCF}" type="pres">
      <dgm:prSet presAssocID="{F5DEF2E5-84A6-4035-9597-81CCC3786710}" presName="iconBgRect" presStyleLbl="bgShp" presStyleIdx="0" presStyleCnt="4"/>
      <dgm:spPr/>
    </dgm:pt>
    <dgm:pt modelId="{DB7AC76B-FE03-4ED5-92CF-462FF64ADAF6}" type="pres">
      <dgm:prSet presAssocID="{F5DEF2E5-84A6-4035-9597-81CCC378671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F42E6BCE-37D5-4111-9F7B-DDBA58183591}" type="pres">
      <dgm:prSet presAssocID="{F5DEF2E5-84A6-4035-9597-81CCC3786710}" presName="spaceRect" presStyleCnt="0"/>
      <dgm:spPr/>
    </dgm:pt>
    <dgm:pt modelId="{798A64C6-5197-4F48-900A-20F53DD366D3}" type="pres">
      <dgm:prSet presAssocID="{F5DEF2E5-84A6-4035-9597-81CCC3786710}" presName="textRect" presStyleLbl="revTx" presStyleIdx="0" presStyleCnt="4">
        <dgm:presLayoutVars>
          <dgm:chMax val="1"/>
          <dgm:chPref val="1"/>
        </dgm:presLayoutVars>
      </dgm:prSet>
      <dgm:spPr/>
    </dgm:pt>
    <dgm:pt modelId="{D7DE1143-6526-415B-BD71-A270A57E509F}" type="pres">
      <dgm:prSet presAssocID="{752A0B96-0D36-46CB-B63F-C87CCCB4D454}" presName="sibTrans" presStyleCnt="0"/>
      <dgm:spPr/>
    </dgm:pt>
    <dgm:pt modelId="{0F61C12C-2074-4C71-8377-0517F3AAEAB1}" type="pres">
      <dgm:prSet presAssocID="{FC93D688-7EFD-49ED-88B7-0A07901A781E}" presName="compNode" presStyleCnt="0"/>
      <dgm:spPr/>
    </dgm:pt>
    <dgm:pt modelId="{FE7D7B31-19DB-4D12-81E8-F482740BA13D}" type="pres">
      <dgm:prSet presAssocID="{FC93D688-7EFD-49ED-88B7-0A07901A781E}" presName="iconBgRect" presStyleLbl="bgShp" presStyleIdx="1" presStyleCnt="4"/>
      <dgm:spPr/>
    </dgm:pt>
    <dgm:pt modelId="{E480E356-6852-402D-B262-75FBEAB0A67D}" type="pres">
      <dgm:prSet presAssocID="{FC93D688-7EFD-49ED-88B7-0A07901A781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"/>
        </a:ext>
      </dgm:extLst>
    </dgm:pt>
    <dgm:pt modelId="{C4E4AB4E-4FA9-4E13-B87F-254A80894F21}" type="pres">
      <dgm:prSet presAssocID="{FC93D688-7EFD-49ED-88B7-0A07901A781E}" presName="spaceRect" presStyleCnt="0"/>
      <dgm:spPr/>
    </dgm:pt>
    <dgm:pt modelId="{3A5AAFDE-E42B-4F69-927E-4661E51D84FD}" type="pres">
      <dgm:prSet presAssocID="{FC93D688-7EFD-49ED-88B7-0A07901A781E}" presName="textRect" presStyleLbl="revTx" presStyleIdx="1" presStyleCnt="4">
        <dgm:presLayoutVars>
          <dgm:chMax val="1"/>
          <dgm:chPref val="1"/>
        </dgm:presLayoutVars>
      </dgm:prSet>
      <dgm:spPr/>
    </dgm:pt>
    <dgm:pt modelId="{D80A397C-0E75-4BCB-A2A0-D912E48E4C17}" type="pres">
      <dgm:prSet presAssocID="{5E2FF13E-A0FC-4AC9-8D57-4733CDA1A9DF}" presName="sibTrans" presStyleCnt="0"/>
      <dgm:spPr/>
    </dgm:pt>
    <dgm:pt modelId="{5558DB2C-21A8-495F-9D49-D10A59FF70D7}" type="pres">
      <dgm:prSet presAssocID="{CDD613BF-978C-4BEB-AE4E-7A24F23B6374}" presName="compNode" presStyleCnt="0"/>
      <dgm:spPr/>
    </dgm:pt>
    <dgm:pt modelId="{AD896582-12C0-44A0-A92F-335889869FF6}" type="pres">
      <dgm:prSet presAssocID="{CDD613BF-978C-4BEB-AE4E-7A24F23B6374}" presName="iconBgRect" presStyleLbl="bgShp" presStyleIdx="2" presStyleCnt="4"/>
      <dgm:spPr/>
    </dgm:pt>
    <dgm:pt modelId="{8B4E51C3-7B5D-42D5-9E51-2D3222EC82A1}" type="pres">
      <dgm:prSet presAssocID="{CDD613BF-978C-4BEB-AE4E-7A24F23B637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uffedToy"/>
        </a:ext>
      </dgm:extLst>
    </dgm:pt>
    <dgm:pt modelId="{6FB68E0D-AABF-4BC5-980E-ADE6E142D5E0}" type="pres">
      <dgm:prSet presAssocID="{CDD613BF-978C-4BEB-AE4E-7A24F23B6374}" presName="spaceRect" presStyleCnt="0"/>
      <dgm:spPr/>
    </dgm:pt>
    <dgm:pt modelId="{D3BE64B5-D28F-4599-AD72-0EE6992A4BFD}" type="pres">
      <dgm:prSet presAssocID="{CDD613BF-978C-4BEB-AE4E-7A24F23B6374}" presName="textRect" presStyleLbl="revTx" presStyleIdx="2" presStyleCnt="4">
        <dgm:presLayoutVars>
          <dgm:chMax val="1"/>
          <dgm:chPref val="1"/>
        </dgm:presLayoutVars>
      </dgm:prSet>
      <dgm:spPr/>
    </dgm:pt>
    <dgm:pt modelId="{012F9B84-8643-49B2-B827-F2A50384C857}" type="pres">
      <dgm:prSet presAssocID="{8AFD7B78-73F1-4D1C-9365-C4AB318CDDB3}" presName="sibTrans" presStyleCnt="0"/>
      <dgm:spPr/>
    </dgm:pt>
    <dgm:pt modelId="{8A0E933A-E12A-4BE4-B974-5E2ABEBA271E}" type="pres">
      <dgm:prSet presAssocID="{A7499171-8B2B-4CAE-9066-33A11AB4BE75}" presName="compNode" presStyleCnt="0"/>
      <dgm:spPr/>
    </dgm:pt>
    <dgm:pt modelId="{A16E5B8A-CF01-4C4D-9AB0-E680736CC932}" type="pres">
      <dgm:prSet presAssocID="{A7499171-8B2B-4CAE-9066-33A11AB4BE75}" presName="iconBgRect" presStyleLbl="bgShp" presStyleIdx="3" presStyleCnt="4"/>
      <dgm:spPr/>
    </dgm:pt>
    <dgm:pt modelId="{0F915F51-27D0-43FA-926C-628A4427B262}" type="pres">
      <dgm:prSet presAssocID="{A7499171-8B2B-4CAE-9066-33A11AB4BE7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58C5B152-385B-4C14-82C4-A83F6D44E7F2}" type="pres">
      <dgm:prSet presAssocID="{A7499171-8B2B-4CAE-9066-33A11AB4BE75}" presName="spaceRect" presStyleCnt="0"/>
      <dgm:spPr/>
    </dgm:pt>
    <dgm:pt modelId="{972E588C-E995-4523-A868-A46748D648FF}" type="pres">
      <dgm:prSet presAssocID="{A7499171-8B2B-4CAE-9066-33A11AB4BE7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2BA0012-6270-4B27-A148-503F1FCA2E39}" type="presOf" srcId="{FC93D688-7EFD-49ED-88B7-0A07901A781E}" destId="{3A5AAFDE-E42B-4F69-927E-4661E51D84FD}" srcOrd="0" destOrd="0" presId="urn:microsoft.com/office/officeart/2018/5/layout/IconCircleLabelList"/>
    <dgm:cxn modelId="{1024543A-9ACB-4926-A564-B4E28661144F}" type="presOf" srcId="{F5DEF2E5-84A6-4035-9597-81CCC3786710}" destId="{798A64C6-5197-4F48-900A-20F53DD366D3}" srcOrd="0" destOrd="0" presId="urn:microsoft.com/office/officeart/2018/5/layout/IconCircleLabelList"/>
    <dgm:cxn modelId="{2E809C70-8293-493C-AB0A-6BFC929D9B50}" srcId="{4083FC73-6EDE-45CC-A922-6D909BD07F8B}" destId="{FC93D688-7EFD-49ED-88B7-0A07901A781E}" srcOrd="1" destOrd="0" parTransId="{10D6C8C2-34A6-4973-8071-68CFC124A189}" sibTransId="{5E2FF13E-A0FC-4AC9-8D57-4733CDA1A9DF}"/>
    <dgm:cxn modelId="{2B399A92-D5C0-4E3E-8E47-C8E0B307D2F0}" srcId="{4083FC73-6EDE-45CC-A922-6D909BD07F8B}" destId="{CDD613BF-978C-4BEB-AE4E-7A24F23B6374}" srcOrd="2" destOrd="0" parTransId="{E8772BCC-4B48-4AD7-9ED0-497CFA2D0693}" sibTransId="{8AFD7B78-73F1-4D1C-9365-C4AB318CDDB3}"/>
    <dgm:cxn modelId="{E8DA8993-A53E-47B2-AEE3-35FA80A75384}" type="presOf" srcId="{CDD613BF-978C-4BEB-AE4E-7A24F23B6374}" destId="{D3BE64B5-D28F-4599-AD72-0EE6992A4BFD}" srcOrd="0" destOrd="0" presId="urn:microsoft.com/office/officeart/2018/5/layout/IconCircleLabelList"/>
    <dgm:cxn modelId="{87253BBE-1A3F-46BC-A71C-49EB78F69857}" type="presOf" srcId="{4083FC73-6EDE-45CC-A922-6D909BD07F8B}" destId="{23D6EE53-0EC9-4B51-AA2E-C350C4EF9074}" srcOrd="0" destOrd="0" presId="urn:microsoft.com/office/officeart/2018/5/layout/IconCircleLabelList"/>
    <dgm:cxn modelId="{9B99C7D9-8880-4253-BDCB-1AE74A24BDCC}" srcId="{4083FC73-6EDE-45CC-A922-6D909BD07F8B}" destId="{F5DEF2E5-84A6-4035-9597-81CCC3786710}" srcOrd="0" destOrd="0" parTransId="{9FCCC23D-899A-4683-AA06-6293E59807E1}" sibTransId="{752A0B96-0D36-46CB-B63F-C87CCCB4D454}"/>
    <dgm:cxn modelId="{A8B862F0-3294-47CB-B295-89D3ACA82C32}" srcId="{4083FC73-6EDE-45CC-A922-6D909BD07F8B}" destId="{A7499171-8B2B-4CAE-9066-33A11AB4BE75}" srcOrd="3" destOrd="0" parTransId="{E301402C-E01B-4CE9-88E6-46F51A8369CE}" sibTransId="{E856E7FD-2941-491B-B41B-E88BBDCCA35A}"/>
    <dgm:cxn modelId="{C1E5ECF0-CAC0-4300-973B-3687695C69F9}" type="presOf" srcId="{A7499171-8B2B-4CAE-9066-33A11AB4BE75}" destId="{972E588C-E995-4523-A868-A46748D648FF}" srcOrd="0" destOrd="0" presId="urn:microsoft.com/office/officeart/2018/5/layout/IconCircleLabelList"/>
    <dgm:cxn modelId="{B387B093-9285-431B-86DE-B48313A2B005}" type="presParOf" srcId="{23D6EE53-0EC9-4B51-AA2E-C350C4EF9074}" destId="{D38477E6-D304-4590-8B30-406365EB4E89}" srcOrd="0" destOrd="0" presId="urn:microsoft.com/office/officeart/2018/5/layout/IconCircleLabelList"/>
    <dgm:cxn modelId="{42A68C5C-9712-414E-944C-9A1B8C8C7757}" type="presParOf" srcId="{D38477E6-D304-4590-8B30-406365EB4E89}" destId="{2EA8A908-DBE0-4625-8783-1457BB8A6FCF}" srcOrd="0" destOrd="0" presId="urn:microsoft.com/office/officeart/2018/5/layout/IconCircleLabelList"/>
    <dgm:cxn modelId="{342A83F2-B219-45F8-B0F8-182990D01763}" type="presParOf" srcId="{D38477E6-D304-4590-8B30-406365EB4E89}" destId="{DB7AC76B-FE03-4ED5-92CF-462FF64ADAF6}" srcOrd="1" destOrd="0" presId="urn:microsoft.com/office/officeart/2018/5/layout/IconCircleLabelList"/>
    <dgm:cxn modelId="{C036C0E5-4C34-4946-9FA9-3C740DE0A709}" type="presParOf" srcId="{D38477E6-D304-4590-8B30-406365EB4E89}" destId="{F42E6BCE-37D5-4111-9F7B-DDBA58183591}" srcOrd="2" destOrd="0" presId="urn:microsoft.com/office/officeart/2018/5/layout/IconCircleLabelList"/>
    <dgm:cxn modelId="{EF73C1C3-FBC0-4309-89E4-341F32FB691D}" type="presParOf" srcId="{D38477E6-D304-4590-8B30-406365EB4E89}" destId="{798A64C6-5197-4F48-900A-20F53DD366D3}" srcOrd="3" destOrd="0" presId="urn:microsoft.com/office/officeart/2018/5/layout/IconCircleLabelList"/>
    <dgm:cxn modelId="{7ADD4531-1B6F-4A4E-8AE0-DA32D2A5E2C6}" type="presParOf" srcId="{23D6EE53-0EC9-4B51-AA2E-C350C4EF9074}" destId="{D7DE1143-6526-415B-BD71-A270A57E509F}" srcOrd="1" destOrd="0" presId="urn:microsoft.com/office/officeart/2018/5/layout/IconCircleLabelList"/>
    <dgm:cxn modelId="{D909D40E-E3CF-459B-839D-3F590525B643}" type="presParOf" srcId="{23D6EE53-0EC9-4B51-AA2E-C350C4EF9074}" destId="{0F61C12C-2074-4C71-8377-0517F3AAEAB1}" srcOrd="2" destOrd="0" presId="urn:microsoft.com/office/officeart/2018/5/layout/IconCircleLabelList"/>
    <dgm:cxn modelId="{BB3AC325-B3EF-4ED0-B9FA-BC4743064AC9}" type="presParOf" srcId="{0F61C12C-2074-4C71-8377-0517F3AAEAB1}" destId="{FE7D7B31-19DB-4D12-81E8-F482740BA13D}" srcOrd="0" destOrd="0" presId="urn:microsoft.com/office/officeart/2018/5/layout/IconCircleLabelList"/>
    <dgm:cxn modelId="{A652BDBA-B510-4D4D-A8E7-56DD5B36C6B7}" type="presParOf" srcId="{0F61C12C-2074-4C71-8377-0517F3AAEAB1}" destId="{E480E356-6852-402D-B262-75FBEAB0A67D}" srcOrd="1" destOrd="0" presId="urn:microsoft.com/office/officeart/2018/5/layout/IconCircleLabelList"/>
    <dgm:cxn modelId="{7C851585-94D1-489E-BC30-0B7A35FDB495}" type="presParOf" srcId="{0F61C12C-2074-4C71-8377-0517F3AAEAB1}" destId="{C4E4AB4E-4FA9-4E13-B87F-254A80894F21}" srcOrd="2" destOrd="0" presId="urn:microsoft.com/office/officeart/2018/5/layout/IconCircleLabelList"/>
    <dgm:cxn modelId="{71562593-9488-417B-88C5-71247297431C}" type="presParOf" srcId="{0F61C12C-2074-4C71-8377-0517F3AAEAB1}" destId="{3A5AAFDE-E42B-4F69-927E-4661E51D84FD}" srcOrd="3" destOrd="0" presId="urn:microsoft.com/office/officeart/2018/5/layout/IconCircleLabelList"/>
    <dgm:cxn modelId="{56E637C9-F11F-4948-BB5F-C4034F65A03C}" type="presParOf" srcId="{23D6EE53-0EC9-4B51-AA2E-C350C4EF9074}" destId="{D80A397C-0E75-4BCB-A2A0-D912E48E4C17}" srcOrd="3" destOrd="0" presId="urn:microsoft.com/office/officeart/2018/5/layout/IconCircleLabelList"/>
    <dgm:cxn modelId="{41C2E292-F8A8-4C7E-8F7A-33D946C004C2}" type="presParOf" srcId="{23D6EE53-0EC9-4B51-AA2E-C350C4EF9074}" destId="{5558DB2C-21A8-495F-9D49-D10A59FF70D7}" srcOrd="4" destOrd="0" presId="urn:microsoft.com/office/officeart/2018/5/layout/IconCircleLabelList"/>
    <dgm:cxn modelId="{C5F2F27A-D2EA-40B3-BCC4-8D200CF0A641}" type="presParOf" srcId="{5558DB2C-21A8-495F-9D49-D10A59FF70D7}" destId="{AD896582-12C0-44A0-A92F-335889869FF6}" srcOrd="0" destOrd="0" presId="urn:microsoft.com/office/officeart/2018/5/layout/IconCircleLabelList"/>
    <dgm:cxn modelId="{6E13F7B1-A97F-4134-B588-8DAC6971EB3E}" type="presParOf" srcId="{5558DB2C-21A8-495F-9D49-D10A59FF70D7}" destId="{8B4E51C3-7B5D-42D5-9E51-2D3222EC82A1}" srcOrd="1" destOrd="0" presId="urn:microsoft.com/office/officeart/2018/5/layout/IconCircleLabelList"/>
    <dgm:cxn modelId="{4C03F097-CFAB-41D4-ACAE-A93E8878E4F6}" type="presParOf" srcId="{5558DB2C-21A8-495F-9D49-D10A59FF70D7}" destId="{6FB68E0D-AABF-4BC5-980E-ADE6E142D5E0}" srcOrd="2" destOrd="0" presId="urn:microsoft.com/office/officeart/2018/5/layout/IconCircleLabelList"/>
    <dgm:cxn modelId="{A3E8333D-E68C-4CF5-A335-48BE5BEF4A1E}" type="presParOf" srcId="{5558DB2C-21A8-495F-9D49-D10A59FF70D7}" destId="{D3BE64B5-D28F-4599-AD72-0EE6992A4BFD}" srcOrd="3" destOrd="0" presId="urn:microsoft.com/office/officeart/2018/5/layout/IconCircleLabelList"/>
    <dgm:cxn modelId="{5FB04E7C-640E-4328-AC85-8E2811EE907B}" type="presParOf" srcId="{23D6EE53-0EC9-4B51-AA2E-C350C4EF9074}" destId="{012F9B84-8643-49B2-B827-F2A50384C857}" srcOrd="5" destOrd="0" presId="urn:microsoft.com/office/officeart/2018/5/layout/IconCircleLabelList"/>
    <dgm:cxn modelId="{FF037240-4DA4-4809-8057-BFAB370621A4}" type="presParOf" srcId="{23D6EE53-0EC9-4B51-AA2E-C350C4EF9074}" destId="{8A0E933A-E12A-4BE4-B974-5E2ABEBA271E}" srcOrd="6" destOrd="0" presId="urn:microsoft.com/office/officeart/2018/5/layout/IconCircleLabelList"/>
    <dgm:cxn modelId="{7C36A62F-A728-4FEF-ADD5-4E553B6C110B}" type="presParOf" srcId="{8A0E933A-E12A-4BE4-B974-5E2ABEBA271E}" destId="{A16E5B8A-CF01-4C4D-9AB0-E680736CC932}" srcOrd="0" destOrd="0" presId="urn:microsoft.com/office/officeart/2018/5/layout/IconCircleLabelList"/>
    <dgm:cxn modelId="{32398949-C147-4011-BE65-41375A50E09B}" type="presParOf" srcId="{8A0E933A-E12A-4BE4-B974-5E2ABEBA271E}" destId="{0F915F51-27D0-43FA-926C-628A4427B262}" srcOrd="1" destOrd="0" presId="urn:microsoft.com/office/officeart/2018/5/layout/IconCircleLabelList"/>
    <dgm:cxn modelId="{E8E222A7-C62F-4AE9-A837-D5364490D149}" type="presParOf" srcId="{8A0E933A-E12A-4BE4-B974-5E2ABEBA271E}" destId="{58C5B152-385B-4C14-82C4-A83F6D44E7F2}" srcOrd="2" destOrd="0" presId="urn:microsoft.com/office/officeart/2018/5/layout/IconCircleLabelList"/>
    <dgm:cxn modelId="{61409945-54A5-476F-95C5-08EEC23AF598}" type="presParOf" srcId="{8A0E933A-E12A-4BE4-B974-5E2ABEBA271E}" destId="{972E588C-E995-4523-A868-A46748D648F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ECF8F-ABC9-4F4A-88CE-A39B18A79D86}">
      <dsp:nvSpPr>
        <dsp:cNvPr id="0" name=""/>
        <dsp:cNvSpPr/>
      </dsp:nvSpPr>
      <dsp:spPr>
        <a:xfrm>
          <a:off x="0" y="0"/>
          <a:ext cx="7993699" cy="12169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No appropriation/minimal cost</a:t>
          </a:r>
        </a:p>
      </dsp:txBody>
      <dsp:txXfrm>
        <a:off x="35643" y="35643"/>
        <a:ext cx="6680535" cy="1145644"/>
      </dsp:txXfrm>
    </dsp:sp>
    <dsp:sp modelId="{684D911C-9E2D-477C-ADBC-1F1D233DA39C}">
      <dsp:nvSpPr>
        <dsp:cNvPr id="0" name=""/>
        <dsp:cNvSpPr/>
      </dsp:nvSpPr>
      <dsp:spPr>
        <a:xfrm>
          <a:off x="705326" y="1419751"/>
          <a:ext cx="7993699" cy="12169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Aligns with Board priorities</a:t>
          </a:r>
        </a:p>
      </dsp:txBody>
      <dsp:txXfrm>
        <a:off x="740969" y="1455394"/>
        <a:ext cx="6426082" cy="1145644"/>
      </dsp:txXfrm>
    </dsp:sp>
    <dsp:sp modelId="{B3198A65-10EC-4EEB-83D5-4427976B0B17}">
      <dsp:nvSpPr>
        <dsp:cNvPr id="0" name=""/>
        <dsp:cNvSpPr/>
      </dsp:nvSpPr>
      <dsp:spPr>
        <a:xfrm>
          <a:off x="1410652" y="2839503"/>
          <a:ext cx="7993699" cy="12169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Aligns with implementation of the Crisis Now Model</a:t>
          </a:r>
        </a:p>
      </dsp:txBody>
      <dsp:txXfrm>
        <a:off x="1446295" y="2875146"/>
        <a:ext cx="6426082" cy="1145644"/>
      </dsp:txXfrm>
    </dsp:sp>
    <dsp:sp modelId="{7DA41CDE-F1E0-4A65-9D91-C080402DA017}">
      <dsp:nvSpPr>
        <dsp:cNvPr id="0" name=""/>
        <dsp:cNvSpPr/>
      </dsp:nvSpPr>
      <dsp:spPr>
        <a:xfrm>
          <a:off x="7202694" y="922838"/>
          <a:ext cx="791004" cy="7910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80670" y="922838"/>
        <a:ext cx="435052" cy="595231"/>
      </dsp:txXfrm>
    </dsp:sp>
    <dsp:sp modelId="{B61F53FB-F1DE-4DEC-9125-012FEFE21D7A}">
      <dsp:nvSpPr>
        <dsp:cNvPr id="0" name=""/>
        <dsp:cNvSpPr/>
      </dsp:nvSpPr>
      <dsp:spPr>
        <a:xfrm>
          <a:off x="7908020" y="2334477"/>
          <a:ext cx="791004" cy="79100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085996" y="2334477"/>
        <a:ext cx="435052" cy="5952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38A8A-0423-4D77-AA7F-FC96C37681B3}">
      <dsp:nvSpPr>
        <dsp:cNvPr id="0" name=""/>
        <dsp:cNvSpPr/>
      </dsp:nvSpPr>
      <dsp:spPr>
        <a:xfrm>
          <a:off x="0" y="1412"/>
          <a:ext cx="10895369" cy="7160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D7C32F-5A2F-441B-B246-58D21E0D41F7}">
      <dsp:nvSpPr>
        <dsp:cNvPr id="0" name=""/>
        <dsp:cNvSpPr/>
      </dsp:nvSpPr>
      <dsp:spPr>
        <a:xfrm>
          <a:off x="216618" y="162534"/>
          <a:ext cx="393852" cy="3938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A0D52-3F49-4E86-89B2-43B65EE88183}">
      <dsp:nvSpPr>
        <dsp:cNvPr id="0" name=""/>
        <dsp:cNvSpPr/>
      </dsp:nvSpPr>
      <dsp:spPr>
        <a:xfrm>
          <a:off x="827089" y="1412"/>
          <a:ext cx="10068280" cy="71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87" tIns="75787" rIns="75787" bIns="7578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“Air Traffic Control” from 24/7 Crisis Call Line</a:t>
          </a:r>
          <a:endParaRPr lang="en-US" sz="2000" kern="1200"/>
        </a:p>
      </dsp:txBody>
      <dsp:txXfrm>
        <a:off x="827089" y="1412"/>
        <a:ext cx="10068280" cy="716094"/>
      </dsp:txXfrm>
    </dsp:sp>
    <dsp:sp modelId="{E4AA54C3-A5CB-4C4B-8246-BA123B3A3144}">
      <dsp:nvSpPr>
        <dsp:cNvPr id="0" name=""/>
        <dsp:cNvSpPr/>
      </dsp:nvSpPr>
      <dsp:spPr>
        <a:xfrm>
          <a:off x="0" y="896531"/>
          <a:ext cx="10895369" cy="716094"/>
        </a:xfrm>
        <a:prstGeom prst="roundRect">
          <a:avLst>
            <a:gd name="adj" fmla="val 10000"/>
          </a:avLst>
        </a:prstGeom>
        <a:solidFill>
          <a:schemeClr val="accent2">
            <a:hueOff val="451605"/>
            <a:satOff val="-2211"/>
            <a:lumOff val="124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95A49-A3BB-4D5C-8BE9-C83D2470C32A}">
      <dsp:nvSpPr>
        <dsp:cNvPr id="0" name=""/>
        <dsp:cNvSpPr/>
      </dsp:nvSpPr>
      <dsp:spPr>
        <a:xfrm>
          <a:off x="216618" y="1057653"/>
          <a:ext cx="393852" cy="3938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F1F44-FB7E-4435-B88C-4895308119AB}">
      <dsp:nvSpPr>
        <dsp:cNvPr id="0" name=""/>
        <dsp:cNvSpPr/>
      </dsp:nvSpPr>
      <dsp:spPr>
        <a:xfrm>
          <a:off x="827089" y="896531"/>
          <a:ext cx="10068280" cy="71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87" tIns="75787" rIns="75787" bIns="7578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Community-based Mobile Crisis Teams</a:t>
          </a:r>
          <a:endParaRPr lang="en-US" sz="2000" kern="1200"/>
        </a:p>
      </dsp:txBody>
      <dsp:txXfrm>
        <a:off x="827089" y="896531"/>
        <a:ext cx="10068280" cy="716094"/>
      </dsp:txXfrm>
    </dsp:sp>
    <dsp:sp modelId="{69346D5B-DC41-4EFB-B762-0D52448621F1}">
      <dsp:nvSpPr>
        <dsp:cNvPr id="0" name=""/>
        <dsp:cNvSpPr/>
      </dsp:nvSpPr>
      <dsp:spPr>
        <a:xfrm>
          <a:off x="0" y="1791650"/>
          <a:ext cx="10895369" cy="716094"/>
        </a:xfrm>
        <a:prstGeom prst="roundRect">
          <a:avLst>
            <a:gd name="adj" fmla="val 10000"/>
          </a:avLst>
        </a:prstGeom>
        <a:solidFill>
          <a:schemeClr val="accent2">
            <a:hueOff val="903209"/>
            <a:satOff val="-4421"/>
            <a:lumOff val="24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1BC96-2FCA-4CE4-9DD8-612DE6CA0D1C}">
      <dsp:nvSpPr>
        <dsp:cNvPr id="0" name=""/>
        <dsp:cNvSpPr/>
      </dsp:nvSpPr>
      <dsp:spPr>
        <a:xfrm>
          <a:off x="216618" y="1952771"/>
          <a:ext cx="393852" cy="3938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544916-F07D-4972-8454-D64D22997CA6}">
      <dsp:nvSpPr>
        <dsp:cNvPr id="0" name=""/>
        <dsp:cNvSpPr/>
      </dsp:nvSpPr>
      <dsp:spPr>
        <a:xfrm>
          <a:off x="827089" y="1791650"/>
          <a:ext cx="10068280" cy="71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87" tIns="75787" rIns="75787" bIns="7578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Crisis Stabilization Centers (utilizing living room model, “no wrong door”, and significant use of peers)</a:t>
          </a:r>
          <a:endParaRPr lang="en-US" sz="2000" kern="1200"/>
        </a:p>
      </dsp:txBody>
      <dsp:txXfrm>
        <a:off x="827089" y="1791650"/>
        <a:ext cx="10068280" cy="716094"/>
      </dsp:txXfrm>
    </dsp:sp>
    <dsp:sp modelId="{D3F04B91-184D-49D3-A379-99F67F5AB872}">
      <dsp:nvSpPr>
        <dsp:cNvPr id="0" name=""/>
        <dsp:cNvSpPr/>
      </dsp:nvSpPr>
      <dsp:spPr>
        <a:xfrm>
          <a:off x="0" y="2686769"/>
          <a:ext cx="10895369" cy="716094"/>
        </a:xfrm>
        <a:prstGeom prst="roundRect">
          <a:avLst>
            <a:gd name="adj" fmla="val 10000"/>
          </a:avLst>
        </a:prstGeom>
        <a:solidFill>
          <a:schemeClr val="accent2">
            <a:hueOff val="1354814"/>
            <a:satOff val="-6632"/>
            <a:lumOff val="37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12FFC-7EE3-44B3-94B0-55589134AA17}">
      <dsp:nvSpPr>
        <dsp:cNvPr id="0" name=""/>
        <dsp:cNvSpPr/>
      </dsp:nvSpPr>
      <dsp:spPr>
        <a:xfrm>
          <a:off x="216618" y="2847890"/>
          <a:ext cx="393852" cy="39385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98FB7-3A44-4866-AED6-6A79B7238AD5}">
      <dsp:nvSpPr>
        <dsp:cNvPr id="0" name=""/>
        <dsp:cNvSpPr/>
      </dsp:nvSpPr>
      <dsp:spPr>
        <a:xfrm>
          <a:off x="827089" y="2686769"/>
          <a:ext cx="10068280" cy="71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787" tIns="75787" rIns="75787" bIns="7578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kern="1200"/>
            <a:t>Use of evidence-based and/or best practices and significant use of peers throughout</a:t>
          </a:r>
          <a:endParaRPr lang="en-US" sz="2000" kern="1200"/>
        </a:p>
      </dsp:txBody>
      <dsp:txXfrm>
        <a:off x="827089" y="2686769"/>
        <a:ext cx="10068280" cy="716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8A908-DBE0-4625-8783-1457BB8A6FCF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AC76B-FE03-4ED5-92CF-462FF64ADAF6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A64C6-5197-4F48-900A-20F53DD366D3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Licensing Boards</a:t>
          </a:r>
        </a:p>
      </dsp:txBody>
      <dsp:txXfrm>
        <a:off x="89042" y="2289522"/>
        <a:ext cx="2368460" cy="720000"/>
      </dsp:txXfrm>
    </dsp:sp>
    <dsp:sp modelId="{FE7D7B31-19DB-4D12-81E8-F482740BA13D}">
      <dsp:nvSpPr>
        <dsp:cNvPr id="0" name=""/>
        <dsp:cNvSpPr/>
      </dsp:nvSpPr>
      <dsp:spPr>
        <a:xfrm>
          <a:off x="3333833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80E356-6852-402D-B262-75FBEAB0A67D}">
      <dsp:nvSpPr>
        <dsp:cNvPr id="0" name=""/>
        <dsp:cNvSpPr/>
      </dsp:nvSpPr>
      <dsp:spPr>
        <a:xfrm>
          <a:off x="3641733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AAFDE-E42B-4F69-927E-4661E51D84FD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Transportation</a:t>
          </a:r>
        </a:p>
      </dsp:txBody>
      <dsp:txXfrm>
        <a:off x="2871984" y="2289522"/>
        <a:ext cx="2368460" cy="720000"/>
      </dsp:txXfrm>
    </dsp:sp>
    <dsp:sp modelId="{AD896582-12C0-44A0-A92F-335889869FF6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4E51C3-7B5D-42D5-9E51-2D3222EC82A1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E64B5-D28F-4599-AD72-0EE6992A4BFD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Youth</a:t>
          </a:r>
        </a:p>
      </dsp:txBody>
      <dsp:txXfrm>
        <a:off x="5654925" y="2289522"/>
        <a:ext cx="2368460" cy="720000"/>
      </dsp:txXfrm>
    </dsp:sp>
    <dsp:sp modelId="{A16E5B8A-CF01-4C4D-9AB0-E680736CC932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15F51-27D0-43FA-926C-628A4427B262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E588C-E995-4523-A868-A46748D648FF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Others?</a:t>
          </a:r>
        </a:p>
      </dsp:txBody>
      <dsp:txXfrm>
        <a:off x="8437866" y="2289522"/>
        <a:ext cx="236846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3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8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65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14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16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4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19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7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6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5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0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4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4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9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9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1F0D945-4B7E-4710-8B34-A752E0999CD3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11AC-5237-4031-B282-24E57E957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46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67E01-0773-4F25-8C05-F6397C5C3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Rural RBHC BDR Recommendations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72260-6468-4DCD-AED2-8DB572AE4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Rural Regional Behavioral Health Policy Board Meeting</a:t>
            </a:r>
          </a:p>
          <a:p>
            <a:r>
              <a:rPr lang="en-US" dirty="0"/>
              <a:t>June 23, 2020</a:t>
            </a:r>
          </a:p>
        </p:txBody>
      </p:sp>
    </p:spTree>
    <p:extLst>
      <p:ext uri="{BB962C8B-B14F-4D97-AF65-F5344CB8AC3E}">
        <p14:creationId xmlns:p14="http://schemas.microsoft.com/office/powerpoint/2010/main" val="235634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67140-DB75-4B46-B5E6-B258CA2E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>
            <a:normAutofit/>
          </a:bodyPr>
          <a:lstStyle/>
          <a:p>
            <a:r>
              <a:rPr lang="en-US" dirty="0"/>
              <a:t>General Recommendations</a:t>
            </a:r>
          </a:p>
        </p:txBody>
      </p:sp>
      <p:graphicFrame>
        <p:nvGraphicFramePr>
          <p:cNvPr id="5" name="Content Placeholder 2" descr="The slide depicts the grid through which a decision will be made. It shows &#10;a progression through stages.">
            <a:extLst>
              <a:ext uri="{FF2B5EF4-FFF2-40B4-BE49-F238E27FC236}">
                <a16:creationId xmlns:a16="http://schemas.microsoft.com/office/drawing/2014/main" id="{FA229F51-781C-4F51-B530-387154F4D6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713839"/>
              </p:ext>
            </p:extLst>
          </p:nvPr>
        </p:nvGraphicFramePr>
        <p:xfrm>
          <a:off x="646111" y="2140085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217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7A4A0-4221-4DB5-AC96-443D4E53A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Priorities </a:t>
            </a:r>
          </a:p>
        </p:txBody>
      </p:sp>
      <p:pic>
        <p:nvPicPr>
          <p:cNvPr id="5" name="Picture 4" descr="A green sign with white text listing Board priorities for 2020&#10;&#10;&#10;">
            <a:extLst>
              <a:ext uri="{FF2B5EF4-FFF2-40B4-BE49-F238E27FC236}">
                <a16:creationId xmlns:a16="http://schemas.microsoft.com/office/drawing/2014/main" id="{BDCEF4BE-FD91-495E-BD8A-3DD724B52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657" y="1157287"/>
            <a:ext cx="5500687" cy="55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0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6BCFAA-B4B1-4011-8B2F-81E4AF492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EBEBEB"/>
                </a:solidFill>
              </a:rPr>
              <a:t>Crisis Now Model Components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 descr="The slide contains images depicting an air traffic controller, a car, a team of people, and a graduation cap.&#10;">
            <a:extLst>
              <a:ext uri="{FF2B5EF4-FFF2-40B4-BE49-F238E27FC236}">
                <a16:creationId xmlns:a16="http://schemas.microsoft.com/office/drawing/2014/main" id="{2FBB8315-3459-4575-9FE5-0DE464731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92154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8379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A8CAC-1F36-498A-8593-AA1EB5A37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Notes from February BDR Development Workgroup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5C46-744C-46FA-AA63-09370C2D0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709" y="1715567"/>
            <a:ext cx="11496582" cy="419548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General Community Needs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MOST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Multi-disciplinary Teams (MDTs)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Youth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Bringing schools into the fold/sharing info or collaboration for minors needing care/early intervention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Sharing of information and access for minors – Youth MDT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Youth participating in data collection/groups – parent/guardian permission is difficult (opt-out vs. opt-in)</a:t>
            </a:r>
          </a:p>
          <a:p>
            <a:pPr lvl="2">
              <a:spcBef>
                <a:spcPts val="0"/>
              </a:spcBef>
            </a:pPr>
            <a:r>
              <a:rPr lang="en-US" sz="1400" dirty="0"/>
              <a:t>There may be a body working with </a:t>
            </a:r>
            <a:r>
              <a:rPr lang="en-US" sz="1400" dirty="0" err="1"/>
              <a:t>CoC</a:t>
            </a:r>
            <a:r>
              <a:rPr lang="en-US" sz="1400" dirty="0"/>
              <a:t> focusing on some of those issues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Identify young adults that previously struggled with mental health to help advise/participate on this workgroup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Dive into: why are people going to the ED with Depression in our region? What are the policy implications? 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Workforce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Licensing Boards – need to be under one umbrella, rather than siloed; inconsistent credentialing requirements – hindering workforce licensure and available staff</a:t>
            </a:r>
          </a:p>
          <a:p>
            <a:pPr lvl="2">
              <a:spcBef>
                <a:spcPts val="0"/>
              </a:spcBef>
            </a:pPr>
            <a:r>
              <a:rPr lang="en-US" sz="1400" dirty="0"/>
              <a:t>Clark is wanting to address licensing Boards</a:t>
            </a:r>
          </a:p>
          <a:p>
            <a:pPr lvl="0">
              <a:spcBef>
                <a:spcPts val="0"/>
              </a:spcBef>
            </a:pPr>
            <a:r>
              <a:rPr lang="en-US" sz="1400" dirty="0"/>
              <a:t>Community Health Workers – reimbursement and training, for case management and coordination. This is something that Medicaid is trying to get done as well. </a:t>
            </a:r>
          </a:p>
          <a:p>
            <a:pPr lvl="1">
              <a:spcBef>
                <a:spcPts val="0"/>
              </a:spcBef>
            </a:pPr>
            <a:r>
              <a:rPr lang="en-US" sz="1400" dirty="0"/>
              <a:t>Peer support specialists are now reimbursable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Crisis Stabilization Centers – Rural Access Points – FUNDING – CMS reimbursement? Cost/benefit analysis – how much $$ would it save counties in the long run?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TRANSPORTATION. Improve access to non-emergency transportation, as well as emergency. Also to other daily life resources (transport to grocery stores, etc.) </a:t>
            </a:r>
            <a:r>
              <a:rPr lang="en-US" sz="1400" dirty="0">
                <a:sym typeface="Wingdings" panose="05000000000000000000" pitchFamily="2" charset="2"/>
              </a:rPr>
              <a:t></a:t>
            </a:r>
            <a:r>
              <a:rPr lang="en-US" sz="1400" dirty="0"/>
              <a:t> Social Determinants of Health (SDOH)</a:t>
            </a:r>
          </a:p>
        </p:txBody>
      </p:sp>
    </p:spTree>
    <p:extLst>
      <p:ext uri="{BB962C8B-B14F-4D97-AF65-F5344CB8AC3E}">
        <p14:creationId xmlns:p14="http://schemas.microsoft.com/office/powerpoint/2010/main" val="2828956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E15E7A-2D48-4917-B472-75006697D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General Topic Areas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Content Placeholder 2" descr="Images depict a professional license, a bus, a teddy bear, and a light bulb &#10;">
            <a:extLst>
              <a:ext uri="{FF2B5EF4-FFF2-40B4-BE49-F238E27FC236}">
                <a16:creationId xmlns:a16="http://schemas.microsoft.com/office/drawing/2014/main" id="{E61B0BF4-9C5F-4D45-B3DB-93FF9F7D4F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996777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6654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36BEB-050A-4CA0-951F-245B621DC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B0141E3-7781-4790-B394-0531019045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59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37272</TotalTime>
  <Words>344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Rural RBHC BDR Recommendations</vt:lpstr>
      <vt:lpstr>General Recommendations</vt:lpstr>
      <vt:lpstr>Board Priorities </vt:lpstr>
      <vt:lpstr>Crisis Now Model Components</vt:lpstr>
      <vt:lpstr>Notes from February BDR Development Workgroup</vt:lpstr>
      <vt:lpstr>General Topic Areas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Rural RBHC BDR Recommendations</dc:title>
  <dc:creator>joelle</dc:creator>
  <cp:lastModifiedBy>Joan Waldock</cp:lastModifiedBy>
  <cp:revision>5</cp:revision>
  <dcterms:created xsi:type="dcterms:W3CDTF">2020-06-23T19:48:24Z</dcterms:created>
  <dcterms:modified xsi:type="dcterms:W3CDTF">2020-09-02T21:24:28Z</dcterms:modified>
</cp:coreProperties>
</file>